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720F02-8A56-443F-9FAC-E13A10F868AA}" v="42" dt="2025-03-19T17:41:43.1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951" autoAdjust="0"/>
  </p:normalViewPr>
  <p:slideViewPr>
    <p:cSldViewPr snapToGrid="0">
      <p:cViewPr>
        <p:scale>
          <a:sx n="72" d="100"/>
          <a:sy n="72" d="100"/>
        </p:scale>
        <p:origin x="115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ob Chlebowski" userId="d6bffc96ba4fbc68" providerId="LiveId" clId="{6C720F02-8A56-443F-9FAC-E13A10F868AA}"/>
    <pc:docChg chg="undo custSel addSld delSld modSld addMainMaster delMainMaster">
      <pc:chgData name="Jacob Chlebowski" userId="d6bffc96ba4fbc68" providerId="LiveId" clId="{6C720F02-8A56-443F-9FAC-E13A10F868AA}" dt="2025-03-19T17:41:43.180" v="2946" actId="20577"/>
      <pc:docMkLst>
        <pc:docMk/>
      </pc:docMkLst>
      <pc:sldChg chg="addSp delSp modSp new mod modMedia setBg modClrScheme setClrOvrMap chgLayout modNotesTx">
        <pc:chgData name="Jacob Chlebowski" userId="d6bffc96ba4fbc68" providerId="LiveId" clId="{6C720F02-8A56-443F-9FAC-E13A10F868AA}" dt="2025-03-19T16:48:56.376" v="398" actId="26606"/>
        <pc:sldMkLst>
          <pc:docMk/>
          <pc:sldMk cId="2243021813" sldId="256"/>
        </pc:sldMkLst>
        <pc:spChg chg="mod">
          <ac:chgData name="Jacob Chlebowski" userId="d6bffc96ba4fbc68" providerId="LiveId" clId="{6C720F02-8A56-443F-9FAC-E13A10F868AA}" dt="2025-03-19T16:48:56.376" v="398" actId="26606"/>
          <ac:spMkLst>
            <pc:docMk/>
            <pc:sldMk cId="2243021813" sldId="256"/>
            <ac:spMk id="2" creationId="{97066607-D95A-701A-AD06-4BE58FE1F69E}"/>
          </ac:spMkLst>
        </pc:spChg>
        <pc:spChg chg="mod">
          <ac:chgData name="Jacob Chlebowski" userId="d6bffc96ba4fbc68" providerId="LiveId" clId="{6C720F02-8A56-443F-9FAC-E13A10F868AA}" dt="2025-03-19T16:48:56.376" v="398" actId="26606"/>
          <ac:spMkLst>
            <pc:docMk/>
            <pc:sldMk cId="2243021813" sldId="256"/>
            <ac:spMk id="3" creationId="{85AA0A1D-CE77-6E7F-814F-D8935F8BC2FE}"/>
          </ac:spMkLst>
        </pc:spChg>
        <pc:spChg chg="add del">
          <ac:chgData name="Jacob Chlebowski" userId="d6bffc96ba4fbc68" providerId="LiveId" clId="{6C720F02-8A56-443F-9FAC-E13A10F868AA}" dt="2025-03-19T16:48:56.376" v="398" actId="26606"/>
          <ac:spMkLst>
            <pc:docMk/>
            <pc:sldMk cId="2243021813" sldId="256"/>
            <ac:spMk id="9" creationId="{E20BB609-EF92-42DB-836C-0699A590B5CF}"/>
          </ac:spMkLst>
        </pc:spChg>
        <pc:spChg chg="add del">
          <ac:chgData name="Jacob Chlebowski" userId="d6bffc96ba4fbc68" providerId="LiveId" clId="{6C720F02-8A56-443F-9FAC-E13A10F868AA}" dt="2025-03-19T16:48:56.376" v="398" actId="26606"/>
          <ac:spMkLst>
            <pc:docMk/>
            <pc:sldMk cId="2243021813" sldId="256"/>
            <ac:spMk id="11" creationId="{637992A9-1E8C-4E57-B4F4-EE2D38E504A2}"/>
          </ac:spMkLst>
        </pc:spChg>
        <pc:spChg chg="add del">
          <ac:chgData name="Jacob Chlebowski" userId="d6bffc96ba4fbc68" providerId="LiveId" clId="{6C720F02-8A56-443F-9FAC-E13A10F868AA}" dt="2025-03-19T16:48:56.376" v="398" actId="26606"/>
          <ac:spMkLst>
            <pc:docMk/>
            <pc:sldMk cId="2243021813" sldId="256"/>
            <ac:spMk id="13" creationId="{B2C335F7-F61C-4EB4-80F2-4B1438FE66BB}"/>
          </ac:spMkLst>
        </pc:spChg>
        <pc:spChg chg="add del">
          <ac:chgData name="Jacob Chlebowski" userId="d6bffc96ba4fbc68" providerId="LiveId" clId="{6C720F02-8A56-443F-9FAC-E13A10F868AA}" dt="2025-03-19T16:48:56.376" v="398" actId="26606"/>
          <ac:spMkLst>
            <pc:docMk/>
            <pc:sldMk cId="2243021813" sldId="256"/>
            <ac:spMk id="18" creationId="{5820888B-4EA5-E0E8-6D52-7733E1E77451}"/>
          </ac:spMkLst>
        </pc:spChg>
        <pc:spChg chg="add del">
          <ac:chgData name="Jacob Chlebowski" userId="d6bffc96ba4fbc68" providerId="LiveId" clId="{6C720F02-8A56-443F-9FAC-E13A10F868AA}" dt="2025-03-19T16:48:56.376" v="398" actId="26606"/>
          <ac:spMkLst>
            <pc:docMk/>
            <pc:sldMk cId="2243021813" sldId="256"/>
            <ac:spMk id="20" creationId="{06B5A8BF-0680-F9A7-27B1-3971EC934783}"/>
          </ac:spMkLst>
        </pc:spChg>
        <pc:picChg chg="add mod ord">
          <ac:chgData name="Jacob Chlebowski" userId="d6bffc96ba4fbc68" providerId="LiveId" clId="{6C720F02-8A56-443F-9FAC-E13A10F868AA}" dt="2025-03-19T16:48:56.376" v="398" actId="26606"/>
          <ac:picMkLst>
            <pc:docMk/>
            <pc:sldMk cId="2243021813" sldId="256"/>
            <ac:picMk id="4" creationId="{0557A7C0-E9CF-5745-7D4B-BE0232843F15}"/>
          </ac:picMkLst>
        </pc:picChg>
      </pc:sldChg>
      <pc:sldChg chg="new del">
        <pc:chgData name="Jacob Chlebowski" userId="d6bffc96ba4fbc68" providerId="LiveId" clId="{6C720F02-8A56-443F-9FAC-E13A10F868AA}" dt="2025-03-19T16:49:05.717" v="402" actId="47"/>
        <pc:sldMkLst>
          <pc:docMk/>
          <pc:sldMk cId="700341777" sldId="257"/>
        </pc:sldMkLst>
      </pc:sldChg>
      <pc:sldChg chg="addSp delSp modSp new mod setBg modNotesTx">
        <pc:chgData name="Jacob Chlebowski" userId="d6bffc96ba4fbc68" providerId="LiveId" clId="{6C720F02-8A56-443F-9FAC-E13A10F868AA}" dt="2025-03-19T17:06:11.824" v="1789" actId="5793"/>
        <pc:sldMkLst>
          <pc:docMk/>
          <pc:sldMk cId="1966822648" sldId="257"/>
        </pc:sldMkLst>
        <pc:spChg chg="mod">
          <ac:chgData name="Jacob Chlebowski" userId="d6bffc96ba4fbc68" providerId="LiveId" clId="{6C720F02-8A56-443F-9FAC-E13A10F868AA}" dt="2025-03-19T16:55:59.681" v="937" actId="26606"/>
          <ac:spMkLst>
            <pc:docMk/>
            <pc:sldMk cId="1966822648" sldId="257"/>
            <ac:spMk id="2" creationId="{7864B2C8-A471-8939-F7C2-136730601986}"/>
          </ac:spMkLst>
        </pc:spChg>
        <pc:spChg chg="add del mod">
          <ac:chgData name="Jacob Chlebowski" userId="d6bffc96ba4fbc68" providerId="LiveId" clId="{6C720F02-8A56-443F-9FAC-E13A10F868AA}" dt="2025-03-19T16:55:59.681" v="937" actId="26606"/>
          <ac:spMkLst>
            <pc:docMk/>
            <pc:sldMk cId="1966822648" sldId="257"/>
            <ac:spMk id="3" creationId="{B63F26D1-3DA8-3100-E4E6-2AAC99814007}"/>
          </ac:spMkLst>
        </pc:spChg>
        <pc:spChg chg="add del">
          <ac:chgData name="Jacob Chlebowski" userId="d6bffc96ba4fbc68" providerId="LiveId" clId="{6C720F02-8A56-443F-9FAC-E13A10F868AA}" dt="2025-03-19T16:55:59.624" v="936" actId="26606"/>
          <ac:spMkLst>
            <pc:docMk/>
            <pc:sldMk cId="1966822648" sldId="257"/>
            <ac:spMk id="9" creationId="{4E17AA97-89A7-45C1-B813-BFF6C23D79E1}"/>
          </ac:spMkLst>
        </pc:spChg>
        <pc:spChg chg="add del">
          <ac:chgData name="Jacob Chlebowski" userId="d6bffc96ba4fbc68" providerId="LiveId" clId="{6C720F02-8A56-443F-9FAC-E13A10F868AA}" dt="2025-03-19T16:55:59.624" v="936" actId="26606"/>
          <ac:spMkLst>
            <pc:docMk/>
            <pc:sldMk cId="1966822648" sldId="257"/>
            <ac:spMk id="11" creationId="{33AC4FE1-D370-43A6-96C5-076716BB1E76}"/>
          </ac:spMkLst>
        </pc:spChg>
        <pc:spChg chg="add del">
          <ac:chgData name="Jacob Chlebowski" userId="d6bffc96ba4fbc68" providerId="LiveId" clId="{6C720F02-8A56-443F-9FAC-E13A10F868AA}" dt="2025-03-19T16:55:59.624" v="936" actId="26606"/>
          <ac:spMkLst>
            <pc:docMk/>
            <pc:sldMk cId="1966822648" sldId="257"/>
            <ac:spMk id="13" creationId="{4A3D569D-D3A6-49CA-A483-291E95DACA14}"/>
          </ac:spMkLst>
        </pc:spChg>
        <pc:spChg chg="add">
          <ac:chgData name="Jacob Chlebowski" userId="d6bffc96ba4fbc68" providerId="LiveId" clId="{6C720F02-8A56-443F-9FAC-E13A10F868AA}" dt="2025-03-19T16:55:59.681" v="937" actId="26606"/>
          <ac:spMkLst>
            <pc:docMk/>
            <pc:sldMk cId="1966822648" sldId="257"/>
            <ac:spMk id="15" creationId="{817D949E-564D-4503-A64E-D22FA3232C29}"/>
          </ac:spMkLst>
        </pc:spChg>
        <pc:spChg chg="add">
          <ac:chgData name="Jacob Chlebowski" userId="d6bffc96ba4fbc68" providerId="LiveId" clId="{6C720F02-8A56-443F-9FAC-E13A10F868AA}" dt="2025-03-19T16:55:59.681" v="937" actId="26606"/>
          <ac:spMkLst>
            <pc:docMk/>
            <pc:sldMk cId="1966822648" sldId="257"/>
            <ac:spMk id="16" creationId="{2C8EEB27-9249-8B3A-C8C2-18F9DC480810}"/>
          </ac:spMkLst>
        </pc:spChg>
        <pc:spChg chg="add">
          <ac:chgData name="Jacob Chlebowski" userId="d6bffc96ba4fbc68" providerId="LiveId" clId="{6C720F02-8A56-443F-9FAC-E13A10F868AA}" dt="2025-03-19T16:55:59.681" v="937" actId="26606"/>
          <ac:spMkLst>
            <pc:docMk/>
            <pc:sldMk cId="1966822648" sldId="257"/>
            <ac:spMk id="17" creationId="{18482CAC-96FF-EBE5-E97D-0BE2B8A51E3F}"/>
          </ac:spMkLst>
        </pc:spChg>
        <pc:graphicFrameChg chg="add del">
          <ac:chgData name="Jacob Chlebowski" userId="d6bffc96ba4fbc68" providerId="LiveId" clId="{6C720F02-8A56-443F-9FAC-E13A10F868AA}" dt="2025-03-19T16:55:59.624" v="936" actId="26606"/>
          <ac:graphicFrameMkLst>
            <pc:docMk/>
            <pc:sldMk cId="1966822648" sldId="257"/>
            <ac:graphicFrameMk id="5" creationId="{E49AA094-31DE-0947-831A-A4EF161076AD}"/>
          </ac:graphicFrameMkLst>
        </pc:graphicFrameChg>
        <pc:graphicFrameChg chg="add">
          <ac:chgData name="Jacob Chlebowski" userId="d6bffc96ba4fbc68" providerId="LiveId" clId="{6C720F02-8A56-443F-9FAC-E13A10F868AA}" dt="2025-03-19T16:55:59.681" v="937" actId="26606"/>
          <ac:graphicFrameMkLst>
            <pc:docMk/>
            <pc:sldMk cId="1966822648" sldId="257"/>
            <ac:graphicFrameMk id="18" creationId="{A26A0CAD-D2D7-4F2F-8C7F-9C281CDC335B}"/>
          </ac:graphicFrameMkLst>
        </pc:graphicFrameChg>
      </pc:sldChg>
      <pc:sldChg chg="new del">
        <pc:chgData name="Jacob Chlebowski" userId="d6bffc96ba4fbc68" providerId="LiveId" clId="{6C720F02-8A56-443F-9FAC-E13A10F868AA}" dt="2025-03-19T16:49:05.318" v="401" actId="47"/>
        <pc:sldMkLst>
          <pc:docMk/>
          <pc:sldMk cId="2246128227" sldId="258"/>
        </pc:sldMkLst>
      </pc:sldChg>
      <pc:sldChg chg="addSp delSp modSp new mod setBg modNotesTx">
        <pc:chgData name="Jacob Chlebowski" userId="d6bffc96ba4fbc68" providerId="LiveId" clId="{6C720F02-8A56-443F-9FAC-E13A10F868AA}" dt="2025-03-19T17:33:01.833" v="2291" actId="20577"/>
        <pc:sldMkLst>
          <pc:docMk/>
          <pc:sldMk cId="2658325748" sldId="258"/>
        </pc:sldMkLst>
        <pc:spChg chg="mod ord">
          <ac:chgData name="Jacob Chlebowski" userId="d6bffc96ba4fbc68" providerId="LiveId" clId="{6C720F02-8A56-443F-9FAC-E13A10F868AA}" dt="2025-03-19T17:27:59.190" v="2166" actId="20577"/>
          <ac:spMkLst>
            <pc:docMk/>
            <pc:sldMk cId="2658325748" sldId="258"/>
            <ac:spMk id="2" creationId="{612383B0-07B9-E341-02D8-D12657B14063}"/>
          </ac:spMkLst>
        </pc:spChg>
        <pc:spChg chg="add del mod">
          <ac:chgData name="Jacob Chlebowski" userId="d6bffc96ba4fbc68" providerId="LiveId" clId="{6C720F02-8A56-443F-9FAC-E13A10F868AA}" dt="2025-03-19T17:21:54.090" v="2115" actId="478"/>
          <ac:spMkLst>
            <pc:docMk/>
            <pc:sldMk cId="2658325748" sldId="258"/>
            <ac:spMk id="3" creationId="{82AE67B2-39DC-FBEF-D705-1D154DE27C77}"/>
          </ac:spMkLst>
        </pc:spChg>
        <pc:spChg chg="add mod">
          <ac:chgData name="Jacob Chlebowski" userId="d6bffc96ba4fbc68" providerId="LiveId" clId="{6C720F02-8A56-443F-9FAC-E13A10F868AA}" dt="2025-03-19T17:31:31.609" v="2237" actId="113"/>
          <ac:spMkLst>
            <pc:docMk/>
            <pc:sldMk cId="2658325748" sldId="258"/>
            <ac:spMk id="17" creationId="{4B38FBFE-065C-A578-0CDD-E11687C10159}"/>
          </ac:spMkLst>
        </pc:spChg>
        <pc:spChg chg="add mod">
          <ac:chgData name="Jacob Chlebowski" userId="d6bffc96ba4fbc68" providerId="LiveId" clId="{6C720F02-8A56-443F-9FAC-E13A10F868AA}" dt="2025-03-19T17:33:01.833" v="2291" actId="20577"/>
          <ac:spMkLst>
            <pc:docMk/>
            <pc:sldMk cId="2658325748" sldId="258"/>
            <ac:spMk id="41" creationId="{493DF282-A74F-ABB6-9A06-C56DB0087815}"/>
          </ac:spMkLst>
        </pc:spChg>
        <pc:spChg chg="add del">
          <ac:chgData name="Jacob Chlebowski" userId="d6bffc96ba4fbc68" providerId="LiveId" clId="{6C720F02-8A56-443F-9FAC-E13A10F868AA}" dt="2025-03-19T17:17:50.082" v="2107" actId="26606"/>
          <ac:spMkLst>
            <pc:docMk/>
            <pc:sldMk cId="2658325748" sldId="258"/>
            <ac:spMk id="1031" creationId="{ADE57300-C7FF-4578-99A0-42B0295B123C}"/>
          </ac:spMkLst>
        </pc:spChg>
        <pc:spChg chg="add del">
          <ac:chgData name="Jacob Chlebowski" userId="d6bffc96ba4fbc68" providerId="LiveId" clId="{6C720F02-8A56-443F-9FAC-E13A10F868AA}" dt="2025-03-19T17:17:50.082" v="2107" actId="26606"/>
          <ac:spMkLst>
            <pc:docMk/>
            <pc:sldMk cId="2658325748" sldId="258"/>
            <ac:spMk id="1033" creationId="{DB8F8250-7A81-4A19-87AD-FFB2CE4E39A5}"/>
          </ac:spMkLst>
        </pc:spChg>
        <pc:spChg chg="add del">
          <ac:chgData name="Jacob Chlebowski" userId="d6bffc96ba4fbc68" providerId="LiveId" clId="{6C720F02-8A56-443F-9FAC-E13A10F868AA}" dt="2025-03-19T17:17:50.082" v="2107" actId="26606"/>
          <ac:spMkLst>
            <pc:docMk/>
            <pc:sldMk cId="2658325748" sldId="258"/>
            <ac:spMk id="1035" creationId="{499F38FC-2DEA-2647-C409-EF75720C1017}"/>
          </ac:spMkLst>
        </pc:spChg>
        <pc:spChg chg="add del">
          <ac:chgData name="Jacob Chlebowski" userId="d6bffc96ba4fbc68" providerId="LiveId" clId="{6C720F02-8A56-443F-9FAC-E13A10F868AA}" dt="2025-03-19T17:17:50.082" v="2107" actId="26606"/>
          <ac:spMkLst>
            <pc:docMk/>
            <pc:sldMk cId="2658325748" sldId="258"/>
            <ac:spMk id="1037" creationId="{F3FF94B3-6D3E-44FE-BB02-A9027C0003C7}"/>
          </ac:spMkLst>
        </pc:spChg>
        <pc:spChg chg="add del">
          <ac:chgData name="Jacob Chlebowski" userId="d6bffc96ba4fbc68" providerId="LiveId" clId="{6C720F02-8A56-443F-9FAC-E13A10F868AA}" dt="2025-03-19T17:17:50.082" v="2107" actId="26606"/>
          <ac:spMkLst>
            <pc:docMk/>
            <pc:sldMk cId="2658325748" sldId="258"/>
            <ac:spMk id="1039" creationId="{C7EFAAB5-34A3-C2FC-70BA-7720CC8ADBAC}"/>
          </ac:spMkLst>
        </pc:spChg>
        <pc:spChg chg="add del">
          <ac:chgData name="Jacob Chlebowski" userId="d6bffc96ba4fbc68" providerId="LiveId" clId="{6C720F02-8A56-443F-9FAC-E13A10F868AA}" dt="2025-03-19T17:17:50.082" v="2107" actId="26606"/>
          <ac:spMkLst>
            <pc:docMk/>
            <pc:sldMk cId="2658325748" sldId="258"/>
            <ac:spMk id="1041" creationId="{FDD57DDC-2075-7CBD-00B4-0A5FF09917FF}"/>
          </ac:spMkLst>
        </pc:spChg>
        <pc:picChg chg="add del mod">
          <ac:chgData name="Jacob Chlebowski" userId="d6bffc96ba4fbc68" providerId="LiveId" clId="{6C720F02-8A56-443F-9FAC-E13A10F868AA}" dt="2025-03-19T17:26:50.624" v="2132" actId="478"/>
          <ac:picMkLst>
            <pc:docMk/>
            <pc:sldMk cId="2658325748" sldId="258"/>
            <ac:picMk id="5" creationId="{C984B6F7-80DA-C433-72A5-8DC58B554552}"/>
          </ac:picMkLst>
        </pc:picChg>
        <pc:picChg chg="add mod">
          <ac:chgData name="Jacob Chlebowski" userId="d6bffc96ba4fbc68" providerId="LiveId" clId="{6C720F02-8A56-443F-9FAC-E13A10F868AA}" dt="2025-03-19T17:31:47.956" v="2239" actId="1076"/>
          <ac:picMkLst>
            <pc:docMk/>
            <pc:sldMk cId="2658325748" sldId="258"/>
            <ac:picMk id="7" creationId="{BA0CFC79-B312-BA65-377E-657971AE7C45}"/>
          </ac:picMkLst>
        </pc:picChg>
        <pc:picChg chg="add mod">
          <ac:chgData name="Jacob Chlebowski" userId="d6bffc96ba4fbc68" providerId="LiveId" clId="{6C720F02-8A56-443F-9FAC-E13A10F868AA}" dt="2025-03-19T17:31:54.197" v="2241" actId="14100"/>
          <ac:picMkLst>
            <pc:docMk/>
            <pc:sldMk cId="2658325748" sldId="258"/>
            <ac:picMk id="9" creationId="{CEE01BA4-7D9B-DE23-A50E-9CCC250AAE05}"/>
          </ac:picMkLst>
        </pc:picChg>
        <pc:picChg chg="add mod">
          <ac:chgData name="Jacob Chlebowski" userId="d6bffc96ba4fbc68" providerId="LiveId" clId="{6C720F02-8A56-443F-9FAC-E13A10F868AA}" dt="2025-03-19T17:31:13.813" v="2230" actId="1076"/>
          <ac:picMkLst>
            <pc:docMk/>
            <pc:sldMk cId="2658325748" sldId="258"/>
            <ac:picMk id="1026" creationId="{8118F342-8FC0-E9F4-71A8-1873CFFD6066}"/>
          </ac:picMkLst>
        </pc:picChg>
        <pc:cxnChg chg="add del mod">
          <ac:chgData name="Jacob Chlebowski" userId="d6bffc96ba4fbc68" providerId="LiveId" clId="{6C720F02-8A56-443F-9FAC-E13A10F868AA}" dt="2025-03-19T17:29:52.842" v="2219" actId="478"/>
          <ac:cxnSpMkLst>
            <pc:docMk/>
            <pc:sldMk cId="2658325748" sldId="258"/>
            <ac:cxnSpMk id="11" creationId="{0BA1744B-1C34-680E-FEDA-C546AA24B19F}"/>
          </ac:cxnSpMkLst>
        </pc:cxnChg>
        <pc:cxnChg chg="add del mod">
          <ac:chgData name="Jacob Chlebowski" userId="d6bffc96ba4fbc68" providerId="LiveId" clId="{6C720F02-8A56-443F-9FAC-E13A10F868AA}" dt="2025-03-19T17:30:25.310" v="2224" actId="478"/>
          <ac:cxnSpMkLst>
            <pc:docMk/>
            <pc:sldMk cId="2658325748" sldId="258"/>
            <ac:cxnSpMk id="12" creationId="{4C20D63E-341A-3328-CDFB-134826CEF0D4}"/>
          </ac:cxnSpMkLst>
        </pc:cxnChg>
        <pc:cxnChg chg="add mod">
          <ac:chgData name="Jacob Chlebowski" userId="d6bffc96ba4fbc68" providerId="LiveId" clId="{6C720F02-8A56-443F-9FAC-E13A10F868AA}" dt="2025-03-19T17:32:05.366" v="2244" actId="14100"/>
          <ac:cxnSpMkLst>
            <pc:docMk/>
            <pc:sldMk cId="2658325748" sldId="258"/>
            <ac:cxnSpMk id="19" creationId="{0F9E6AD6-7E1E-DD2F-7B4F-CD2B6F36A741}"/>
          </ac:cxnSpMkLst>
        </pc:cxnChg>
        <pc:cxnChg chg="add mod">
          <ac:chgData name="Jacob Chlebowski" userId="d6bffc96ba4fbc68" providerId="LiveId" clId="{6C720F02-8A56-443F-9FAC-E13A10F868AA}" dt="2025-03-19T17:30:44.092" v="2228" actId="14100"/>
          <ac:cxnSpMkLst>
            <pc:docMk/>
            <pc:sldMk cId="2658325748" sldId="258"/>
            <ac:cxnSpMk id="21" creationId="{5EF39DBA-535B-C387-6A94-5DDEF383F531}"/>
          </ac:cxnSpMkLst>
        </pc:cxnChg>
        <pc:cxnChg chg="add mod">
          <ac:chgData name="Jacob Chlebowski" userId="d6bffc96ba4fbc68" providerId="LiveId" clId="{6C720F02-8A56-443F-9FAC-E13A10F868AA}" dt="2025-03-19T17:31:27.464" v="2235" actId="14100"/>
          <ac:cxnSpMkLst>
            <pc:docMk/>
            <pc:sldMk cId="2658325748" sldId="258"/>
            <ac:cxnSpMk id="25" creationId="{8633922B-6E73-1A8E-0E51-6CF8B58E7713}"/>
          </ac:cxnSpMkLst>
        </pc:cxnChg>
        <pc:cxnChg chg="add del">
          <ac:chgData name="Jacob Chlebowski" userId="d6bffc96ba4fbc68" providerId="LiveId" clId="{6C720F02-8A56-443F-9FAC-E13A10F868AA}" dt="2025-03-19T17:32:03.265" v="2243" actId="478"/>
          <ac:cxnSpMkLst>
            <pc:docMk/>
            <pc:sldMk cId="2658325748" sldId="258"/>
            <ac:cxnSpMk id="29" creationId="{2A2A6329-63FE-0E63-2561-0225700F8586}"/>
          </ac:cxnSpMkLst>
        </pc:cxnChg>
        <pc:cxnChg chg="add mod ord">
          <ac:chgData name="Jacob Chlebowski" userId="d6bffc96ba4fbc68" providerId="LiveId" clId="{6C720F02-8A56-443F-9FAC-E13A10F868AA}" dt="2025-03-19T17:32:33.941" v="2253" actId="167"/>
          <ac:cxnSpMkLst>
            <pc:docMk/>
            <pc:sldMk cId="2658325748" sldId="258"/>
            <ac:cxnSpMk id="31" creationId="{79297F34-7055-2147-5796-3064F8CE393E}"/>
          </ac:cxnSpMkLst>
        </pc:cxnChg>
        <pc:cxnChg chg="add mod">
          <ac:chgData name="Jacob Chlebowski" userId="d6bffc96ba4fbc68" providerId="LiveId" clId="{6C720F02-8A56-443F-9FAC-E13A10F868AA}" dt="2025-03-19T17:32:51.092" v="2257" actId="14100"/>
          <ac:cxnSpMkLst>
            <pc:docMk/>
            <pc:sldMk cId="2658325748" sldId="258"/>
            <ac:cxnSpMk id="37" creationId="{C2A59CBA-3550-5CEE-76BE-E5961BFB149F}"/>
          </ac:cxnSpMkLst>
        </pc:cxnChg>
      </pc:sldChg>
      <pc:sldChg chg="addSp delSp modSp new mod setBg modNotesTx">
        <pc:chgData name="Jacob Chlebowski" userId="d6bffc96ba4fbc68" providerId="LiveId" clId="{6C720F02-8A56-443F-9FAC-E13A10F868AA}" dt="2025-03-19T17:40:01.860" v="2750" actId="20577"/>
        <pc:sldMkLst>
          <pc:docMk/>
          <pc:sldMk cId="989503448" sldId="259"/>
        </pc:sldMkLst>
        <pc:spChg chg="mod">
          <ac:chgData name="Jacob Chlebowski" userId="d6bffc96ba4fbc68" providerId="LiveId" clId="{6C720F02-8A56-443F-9FAC-E13A10F868AA}" dt="2025-03-19T17:36:57.025" v="2319" actId="1076"/>
          <ac:spMkLst>
            <pc:docMk/>
            <pc:sldMk cId="989503448" sldId="259"/>
            <ac:spMk id="2" creationId="{DB36642B-AF64-A415-9D46-66E6D42BDD82}"/>
          </ac:spMkLst>
        </pc:spChg>
        <pc:spChg chg="del">
          <ac:chgData name="Jacob Chlebowski" userId="d6bffc96ba4fbc68" providerId="LiveId" clId="{6C720F02-8A56-443F-9FAC-E13A10F868AA}" dt="2025-03-19T17:22:26.452" v="2131" actId="478"/>
          <ac:spMkLst>
            <pc:docMk/>
            <pc:sldMk cId="989503448" sldId="259"/>
            <ac:spMk id="3" creationId="{1A5A31EB-D49E-4653-C5DC-543F3708BB6D}"/>
          </ac:spMkLst>
        </pc:spChg>
        <pc:spChg chg="add">
          <ac:chgData name="Jacob Chlebowski" userId="d6bffc96ba4fbc68" providerId="LiveId" clId="{6C720F02-8A56-443F-9FAC-E13A10F868AA}" dt="2025-03-19T17:35:53.860" v="2296" actId="26606"/>
          <ac:spMkLst>
            <pc:docMk/>
            <pc:sldMk cId="989503448" sldId="259"/>
            <ac:spMk id="2057" creationId="{ADE57300-C7FF-4578-99A0-42B0295B123C}"/>
          </ac:spMkLst>
        </pc:spChg>
        <pc:spChg chg="add">
          <ac:chgData name="Jacob Chlebowski" userId="d6bffc96ba4fbc68" providerId="LiveId" clId="{6C720F02-8A56-443F-9FAC-E13A10F868AA}" dt="2025-03-19T17:35:53.860" v="2296" actId="26606"/>
          <ac:spMkLst>
            <pc:docMk/>
            <pc:sldMk cId="989503448" sldId="259"/>
            <ac:spMk id="2059" creationId="{DB8F8250-7A81-4A19-87AD-FFB2CE4E39A5}"/>
          </ac:spMkLst>
        </pc:spChg>
        <pc:spChg chg="add">
          <ac:chgData name="Jacob Chlebowski" userId="d6bffc96ba4fbc68" providerId="LiveId" clId="{6C720F02-8A56-443F-9FAC-E13A10F868AA}" dt="2025-03-19T17:35:53.860" v="2296" actId="26606"/>
          <ac:spMkLst>
            <pc:docMk/>
            <pc:sldMk cId="989503448" sldId="259"/>
            <ac:spMk id="2061" creationId="{499F38FC-2DEA-2647-C409-EF75720C1017}"/>
          </ac:spMkLst>
        </pc:spChg>
        <pc:spChg chg="add">
          <ac:chgData name="Jacob Chlebowski" userId="d6bffc96ba4fbc68" providerId="LiveId" clId="{6C720F02-8A56-443F-9FAC-E13A10F868AA}" dt="2025-03-19T17:35:53.860" v="2296" actId="26606"/>
          <ac:spMkLst>
            <pc:docMk/>
            <pc:sldMk cId="989503448" sldId="259"/>
            <ac:spMk id="2063" creationId="{F3FF94B3-6D3E-44FE-BB02-A9027C0003C7}"/>
          </ac:spMkLst>
        </pc:spChg>
        <pc:spChg chg="add">
          <ac:chgData name="Jacob Chlebowski" userId="d6bffc96ba4fbc68" providerId="LiveId" clId="{6C720F02-8A56-443F-9FAC-E13A10F868AA}" dt="2025-03-19T17:35:53.860" v="2296" actId="26606"/>
          <ac:spMkLst>
            <pc:docMk/>
            <pc:sldMk cId="989503448" sldId="259"/>
            <ac:spMk id="2065" creationId="{FAF3766F-DEF3-4802-BB0D-7A18EDD9704F}"/>
          </ac:spMkLst>
        </pc:spChg>
        <pc:spChg chg="add">
          <ac:chgData name="Jacob Chlebowski" userId="d6bffc96ba4fbc68" providerId="LiveId" clId="{6C720F02-8A56-443F-9FAC-E13A10F868AA}" dt="2025-03-19T17:35:53.860" v="2296" actId="26606"/>
          <ac:spMkLst>
            <pc:docMk/>
            <pc:sldMk cId="989503448" sldId="259"/>
            <ac:spMk id="2067" creationId="{DCC11005-BC53-5976-9587-FB0B62EF64BB}"/>
          </ac:spMkLst>
        </pc:spChg>
        <pc:picChg chg="add mod">
          <ac:chgData name="Jacob Chlebowski" userId="d6bffc96ba4fbc68" providerId="LiveId" clId="{6C720F02-8A56-443F-9FAC-E13A10F868AA}" dt="2025-03-19T17:37:00.988" v="2320" actId="14100"/>
          <ac:picMkLst>
            <pc:docMk/>
            <pc:sldMk cId="989503448" sldId="259"/>
            <ac:picMk id="2050" creationId="{3EA52592-96C9-E5C9-6635-AF9D004D5731}"/>
          </ac:picMkLst>
        </pc:picChg>
        <pc:picChg chg="add del mod">
          <ac:chgData name="Jacob Chlebowski" userId="d6bffc96ba4fbc68" providerId="LiveId" clId="{6C720F02-8A56-443F-9FAC-E13A10F868AA}" dt="2025-03-19T17:36:04.895" v="2300" actId="478"/>
          <ac:picMkLst>
            <pc:docMk/>
            <pc:sldMk cId="989503448" sldId="259"/>
            <ac:picMk id="2052" creationId="{8DF44224-2CF8-7C94-5C8E-43845C544046}"/>
          </ac:picMkLst>
        </pc:picChg>
      </pc:sldChg>
      <pc:sldChg chg="new del">
        <pc:chgData name="Jacob Chlebowski" userId="d6bffc96ba4fbc68" providerId="LiveId" clId="{6C720F02-8A56-443F-9FAC-E13A10F868AA}" dt="2025-03-19T16:49:05.127" v="400" actId="47"/>
        <pc:sldMkLst>
          <pc:docMk/>
          <pc:sldMk cId="4085108847" sldId="259"/>
        </pc:sldMkLst>
      </pc:sldChg>
      <pc:sldChg chg="addSp delSp modSp new del mod">
        <pc:chgData name="Jacob Chlebowski" userId="d6bffc96ba4fbc68" providerId="LiveId" clId="{6C720F02-8A56-443F-9FAC-E13A10F868AA}" dt="2025-03-19T17:36:39.122" v="2312" actId="47"/>
        <pc:sldMkLst>
          <pc:docMk/>
          <pc:sldMk cId="70488548" sldId="260"/>
        </pc:sldMkLst>
        <pc:spChg chg="del">
          <ac:chgData name="Jacob Chlebowski" userId="d6bffc96ba4fbc68" providerId="LiveId" clId="{6C720F02-8A56-443F-9FAC-E13A10F868AA}" dt="2025-03-19T17:36:11.985" v="2303" actId="478"/>
          <ac:spMkLst>
            <pc:docMk/>
            <pc:sldMk cId="70488548" sldId="260"/>
            <ac:spMk id="2" creationId="{43F68EB3-D834-B376-643B-5E70400BF367}"/>
          </ac:spMkLst>
        </pc:spChg>
        <pc:spChg chg="del">
          <ac:chgData name="Jacob Chlebowski" userId="d6bffc96ba4fbc68" providerId="LiveId" clId="{6C720F02-8A56-443F-9FAC-E13A10F868AA}" dt="2025-03-19T17:36:09.379" v="2302" actId="478"/>
          <ac:spMkLst>
            <pc:docMk/>
            <pc:sldMk cId="70488548" sldId="260"/>
            <ac:spMk id="3" creationId="{5B467DCC-E71C-8200-76F0-7CACFCC17AB6}"/>
          </ac:spMkLst>
        </pc:spChg>
        <pc:picChg chg="add del mod">
          <ac:chgData name="Jacob Chlebowski" userId="d6bffc96ba4fbc68" providerId="LiveId" clId="{6C720F02-8A56-443F-9FAC-E13A10F868AA}" dt="2025-03-19T17:36:21.501" v="2307" actId="478"/>
          <ac:picMkLst>
            <pc:docMk/>
            <pc:sldMk cId="70488548" sldId="260"/>
            <ac:picMk id="4" creationId="{DE6BBDAF-900B-27DC-6727-AA745C3D31A4}"/>
          </ac:picMkLst>
        </pc:picChg>
        <pc:picChg chg="add mod">
          <ac:chgData name="Jacob Chlebowski" userId="d6bffc96ba4fbc68" providerId="LiveId" clId="{6C720F02-8A56-443F-9FAC-E13A10F868AA}" dt="2025-03-19T17:36:31.470" v="2309"/>
          <ac:picMkLst>
            <pc:docMk/>
            <pc:sldMk cId="70488548" sldId="260"/>
            <ac:picMk id="5" creationId="{185B3F91-6190-E98B-91AB-976880B6805E}"/>
          </ac:picMkLst>
        </pc:picChg>
      </pc:sldChg>
      <pc:sldChg chg="new del">
        <pc:chgData name="Jacob Chlebowski" userId="d6bffc96ba4fbc68" providerId="LiveId" clId="{6C720F02-8A56-443F-9FAC-E13A10F868AA}" dt="2025-03-19T16:49:04.939" v="399" actId="47"/>
        <pc:sldMkLst>
          <pc:docMk/>
          <pc:sldMk cId="1124750999" sldId="260"/>
        </pc:sldMkLst>
      </pc:sldChg>
      <pc:sldChg chg="delSp add del setBg delDesignElem">
        <pc:chgData name="Jacob Chlebowski" userId="d6bffc96ba4fbc68" providerId="LiveId" clId="{6C720F02-8A56-443F-9FAC-E13A10F868AA}" dt="2025-03-19T17:36:25.378" v="2308" actId="47"/>
        <pc:sldMkLst>
          <pc:docMk/>
          <pc:sldMk cId="236546464" sldId="261"/>
        </pc:sldMkLst>
        <pc:spChg chg="del">
          <ac:chgData name="Jacob Chlebowski" userId="d6bffc96ba4fbc68" providerId="LiveId" clId="{6C720F02-8A56-443F-9FAC-E13A10F868AA}" dt="2025-03-19T17:36:18.252" v="2306"/>
          <ac:spMkLst>
            <pc:docMk/>
            <pc:sldMk cId="236546464" sldId="261"/>
            <ac:spMk id="2057" creationId="{8B17CEDA-784F-7712-74AC-AA5E8479A3BE}"/>
          </ac:spMkLst>
        </pc:spChg>
        <pc:spChg chg="del">
          <ac:chgData name="Jacob Chlebowski" userId="d6bffc96ba4fbc68" providerId="LiveId" clId="{6C720F02-8A56-443F-9FAC-E13A10F868AA}" dt="2025-03-19T17:36:18.252" v="2306"/>
          <ac:spMkLst>
            <pc:docMk/>
            <pc:sldMk cId="236546464" sldId="261"/>
            <ac:spMk id="2059" creationId="{B86698B9-76BB-6F99-CB1A-A7E98D4A6BA0}"/>
          </ac:spMkLst>
        </pc:spChg>
        <pc:spChg chg="del">
          <ac:chgData name="Jacob Chlebowski" userId="d6bffc96ba4fbc68" providerId="LiveId" clId="{6C720F02-8A56-443F-9FAC-E13A10F868AA}" dt="2025-03-19T17:36:18.252" v="2306"/>
          <ac:spMkLst>
            <pc:docMk/>
            <pc:sldMk cId="236546464" sldId="261"/>
            <ac:spMk id="2061" creationId="{13DB6B09-C8AD-A75F-40AE-E94B5DEDB603}"/>
          </ac:spMkLst>
        </pc:spChg>
        <pc:spChg chg="del">
          <ac:chgData name="Jacob Chlebowski" userId="d6bffc96ba4fbc68" providerId="LiveId" clId="{6C720F02-8A56-443F-9FAC-E13A10F868AA}" dt="2025-03-19T17:36:18.252" v="2306"/>
          <ac:spMkLst>
            <pc:docMk/>
            <pc:sldMk cId="236546464" sldId="261"/>
            <ac:spMk id="2063" creationId="{9AD0E2DD-13AA-0C32-5BF9-F2FB3AE77771}"/>
          </ac:spMkLst>
        </pc:spChg>
        <pc:spChg chg="del">
          <ac:chgData name="Jacob Chlebowski" userId="d6bffc96ba4fbc68" providerId="LiveId" clId="{6C720F02-8A56-443F-9FAC-E13A10F868AA}" dt="2025-03-19T17:36:18.252" v="2306"/>
          <ac:spMkLst>
            <pc:docMk/>
            <pc:sldMk cId="236546464" sldId="261"/>
            <ac:spMk id="2065" creationId="{2FF4BC72-2746-0957-ACE7-84C459A43E8E}"/>
          </ac:spMkLst>
        </pc:spChg>
        <pc:spChg chg="del">
          <ac:chgData name="Jacob Chlebowski" userId="d6bffc96ba4fbc68" providerId="LiveId" clId="{6C720F02-8A56-443F-9FAC-E13A10F868AA}" dt="2025-03-19T17:36:18.252" v="2306"/>
          <ac:spMkLst>
            <pc:docMk/>
            <pc:sldMk cId="236546464" sldId="261"/>
            <ac:spMk id="2067" creationId="{31A58DF9-F276-E5C3-245E-484BFB6B76F1}"/>
          </ac:spMkLst>
        </pc:spChg>
      </pc:sldChg>
      <pc:sldChg chg="addSp delSp modSp add mod setBg delDesignElem modNotesTx">
        <pc:chgData name="Jacob Chlebowski" userId="d6bffc96ba4fbc68" providerId="LiveId" clId="{6C720F02-8A56-443F-9FAC-E13A10F868AA}" dt="2025-03-19T17:40:09.286" v="2769" actId="20577"/>
        <pc:sldMkLst>
          <pc:docMk/>
          <pc:sldMk cId="1740868090" sldId="261"/>
        </pc:sldMkLst>
        <pc:spChg chg="mod">
          <ac:chgData name="Jacob Chlebowski" userId="d6bffc96ba4fbc68" providerId="LiveId" clId="{6C720F02-8A56-443F-9FAC-E13A10F868AA}" dt="2025-03-19T17:37:29.188" v="2326" actId="1076"/>
          <ac:spMkLst>
            <pc:docMk/>
            <pc:sldMk cId="1740868090" sldId="261"/>
            <ac:spMk id="2" creationId="{02980692-C75B-6519-7ADC-EEB1267A11A5}"/>
          </ac:spMkLst>
        </pc:spChg>
        <pc:spChg chg="del">
          <ac:chgData name="Jacob Chlebowski" userId="d6bffc96ba4fbc68" providerId="LiveId" clId="{6C720F02-8A56-443F-9FAC-E13A10F868AA}" dt="2025-03-19T17:36:34.755" v="2311"/>
          <ac:spMkLst>
            <pc:docMk/>
            <pc:sldMk cId="1740868090" sldId="261"/>
            <ac:spMk id="2057" creationId="{06BF80D8-307A-59DC-9CD0-9C398D9CAC47}"/>
          </ac:spMkLst>
        </pc:spChg>
        <pc:spChg chg="del">
          <ac:chgData name="Jacob Chlebowski" userId="d6bffc96ba4fbc68" providerId="LiveId" clId="{6C720F02-8A56-443F-9FAC-E13A10F868AA}" dt="2025-03-19T17:36:34.755" v="2311"/>
          <ac:spMkLst>
            <pc:docMk/>
            <pc:sldMk cId="1740868090" sldId="261"/>
            <ac:spMk id="2059" creationId="{33F264F4-7742-7C51-B00F-3B99415F929B}"/>
          </ac:spMkLst>
        </pc:spChg>
        <pc:spChg chg="del">
          <ac:chgData name="Jacob Chlebowski" userId="d6bffc96ba4fbc68" providerId="LiveId" clId="{6C720F02-8A56-443F-9FAC-E13A10F868AA}" dt="2025-03-19T17:36:34.755" v="2311"/>
          <ac:spMkLst>
            <pc:docMk/>
            <pc:sldMk cId="1740868090" sldId="261"/>
            <ac:spMk id="2061" creationId="{410A2FB9-8AD8-1402-BA6C-1364BDA3C5F9}"/>
          </ac:spMkLst>
        </pc:spChg>
        <pc:spChg chg="del">
          <ac:chgData name="Jacob Chlebowski" userId="d6bffc96ba4fbc68" providerId="LiveId" clId="{6C720F02-8A56-443F-9FAC-E13A10F868AA}" dt="2025-03-19T17:36:34.755" v="2311"/>
          <ac:spMkLst>
            <pc:docMk/>
            <pc:sldMk cId="1740868090" sldId="261"/>
            <ac:spMk id="2063" creationId="{3A10CB25-7B84-1142-9E27-35E534005974}"/>
          </ac:spMkLst>
        </pc:spChg>
        <pc:spChg chg="del">
          <ac:chgData name="Jacob Chlebowski" userId="d6bffc96ba4fbc68" providerId="LiveId" clId="{6C720F02-8A56-443F-9FAC-E13A10F868AA}" dt="2025-03-19T17:36:34.755" v="2311"/>
          <ac:spMkLst>
            <pc:docMk/>
            <pc:sldMk cId="1740868090" sldId="261"/>
            <ac:spMk id="2065" creationId="{BF97E0FC-087D-73E2-ED07-A75CF01C6BD0}"/>
          </ac:spMkLst>
        </pc:spChg>
        <pc:spChg chg="del">
          <ac:chgData name="Jacob Chlebowski" userId="d6bffc96ba4fbc68" providerId="LiveId" clId="{6C720F02-8A56-443F-9FAC-E13A10F868AA}" dt="2025-03-19T17:36:34.755" v="2311"/>
          <ac:spMkLst>
            <pc:docMk/>
            <pc:sldMk cId="1740868090" sldId="261"/>
            <ac:spMk id="2067" creationId="{A318C07D-77D3-E90B-539A-B0C0B0BE6FDC}"/>
          </ac:spMkLst>
        </pc:spChg>
        <pc:picChg chg="add mod">
          <ac:chgData name="Jacob Chlebowski" userId="d6bffc96ba4fbc68" providerId="LiveId" clId="{6C720F02-8A56-443F-9FAC-E13A10F868AA}" dt="2025-03-19T17:37:35.662" v="2328" actId="14100"/>
          <ac:picMkLst>
            <pc:docMk/>
            <pc:sldMk cId="1740868090" sldId="261"/>
            <ac:picMk id="3" creationId="{53944F0F-6D4D-9ACC-526A-9277F7847334}"/>
          </ac:picMkLst>
        </pc:picChg>
        <pc:picChg chg="del">
          <ac:chgData name="Jacob Chlebowski" userId="d6bffc96ba4fbc68" providerId="LiveId" clId="{6C720F02-8A56-443F-9FAC-E13A10F868AA}" dt="2025-03-19T17:36:40.873" v="2313" actId="478"/>
          <ac:picMkLst>
            <pc:docMk/>
            <pc:sldMk cId="1740868090" sldId="261"/>
            <ac:picMk id="2050" creationId="{C5ECB47B-0F80-5BFC-6725-5FC4A14F2384}"/>
          </ac:picMkLst>
        </pc:picChg>
      </pc:sldChg>
      <pc:sldChg chg="addSp delSp modSp new mod setBg">
        <pc:chgData name="Jacob Chlebowski" userId="d6bffc96ba4fbc68" providerId="LiveId" clId="{6C720F02-8A56-443F-9FAC-E13A10F868AA}" dt="2025-03-19T17:41:43.180" v="2946" actId="20577"/>
        <pc:sldMkLst>
          <pc:docMk/>
          <pc:sldMk cId="775642272" sldId="262"/>
        </pc:sldMkLst>
        <pc:spChg chg="mod">
          <ac:chgData name="Jacob Chlebowski" userId="d6bffc96ba4fbc68" providerId="LiveId" clId="{6C720F02-8A56-443F-9FAC-E13A10F868AA}" dt="2025-03-19T17:41:38.625" v="2944" actId="26606"/>
          <ac:spMkLst>
            <pc:docMk/>
            <pc:sldMk cId="775642272" sldId="262"/>
            <ac:spMk id="2" creationId="{A5F89462-71C3-A024-AFF9-C621EC6A6AE5}"/>
          </ac:spMkLst>
        </pc:spChg>
        <pc:spChg chg="del mod">
          <ac:chgData name="Jacob Chlebowski" userId="d6bffc96ba4fbc68" providerId="LiveId" clId="{6C720F02-8A56-443F-9FAC-E13A10F868AA}" dt="2025-03-19T17:41:38.625" v="2944" actId="26606"/>
          <ac:spMkLst>
            <pc:docMk/>
            <pc:sldMk cId="775642272" sldId="262"/>
            <ac:spMk id="3" creationId="{ADB18F2B-0155-8E7E-1D3C-01AC765216CA}"/>
          </ac:spMkLst>
        </pc:spChg>
        <pc:spChg chg="add">
          <ac:chgData name="Jacob Chlebowski" userId="d6bffc96ba4fbc68" providerId="LiveId" clId="{6C720F02-8A56-443F-9FAC-E13A10F868AA}" dt="2025-03-19T17:41:38.625" v="2944" actId="26606"/>
          <ac:spMkLst>
            <pc:docMk/>
            <pc:sldMk cId="775642272" sldId="262"/>
            <ac:spMk id="9" creationId="{4E17AA97-89A7-45C1-B813-BFF6C23D79E1}"/>
          </ac:spMkLst>
        </pc:spChg>
        <pc:spChg chg="add">
          <ac:chgData name="Jacob Chlebowski" userId="d6bffc96ba4fbc68" providerId="LiveId" clId="{6C720F02-8A56-443F-9FAC-E13A10F868AA}" dt="2025-03-19T17:41:38.625" v="2944" actId="26606"/>
          <ac:spMkLst>
            <pc:docMk/>
            <pc:sldMk cId="775642272" sldId="262"/>
            <ac:spMk id="11" creationId="{A91E908F-EF1E-2FDB-BE4D-3F4C56B2F6B8}"/>
          </ac:spMkLst>
        </pc:spChg>
        <pc:spChg chg="add">
          <ac:chgData name="Jacob Chlebowski" userId="d6bffc96ba4fbc68" providerId="LiveId" clId="{6C720F02-8A56-443F-9FAC-E13A10F868AA}" dt="2025-03-19T17:41:38.625" v="2944" actId="26606"/>
          <ac:spMkLst>
            <pc:docMk/>
            <pc:sldMk cId="775642272" sldId="262"/>
            <ac:spMk id="13" creationId="{F7A2980E-8F82-6B7D-A838-277407403589}"/>
          </ac:spMkLst>
        </pc:spChg>
        <pc:graphicFrameChg chg="add mod">
          <ac:chgData name="Jacob Chlebowski" userId="d6bffc96ba4fbc68" providerId="LiveId" clId="{6C720F02-8A56-443F-9FAC-E13A10F868AA}" dt="2025-03-19T17:41:43.180" v="2946" actId="20577"/>
          <ac:graphicFrameMkLst>
            <pc:docMk/>
            <pc:sldMk cId="775642272" sldId="262"/>
            <ac:graphicFrameMk id="5" creationId="{DFF99720-FC70-04B5-28C1-8087D1570330}"/>
          </ac:graphicFrameMkLst>
        </pc:graphicFrameChg>
      </pc:sldChg>
      <pc:sldMasterChg chg="del delSldLayout">
        <pc:chgData name="Jacob Chlebowski" userId="d6bffc96ba4fbc68" providerId="LiveId" clId="{6C720F02-8A56-443F-9FAC-E13A10F868AA}" dt="2025-03-19T16:47:10.593" v="90" actId="26606"/>
        <pc:sldMasterMkLst>
          <pc:docMk/>
          <pc:sldMasterMk cId="406225491" sldId="2147483648"/>
        </pc:sldMasterMkLst>
        <pc:sldLayoutChg chg="del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406225491" sldId="2147483648"/>
            <pc:sldLayoutMk cId="4061508533" sldId="2147483649"/>
          </pc:sldLayoutMkLst>
        </pc:sldLayoutChg>
        <pc:sldLayoutChg chg="del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406225491" sldId="2147483648"/>
            <pc:sldLayoutMk cId="3639724739" sldId="2147483650"/>
          </pc:sldLayoutMkLst>
        </pc:sldLayoutChg>
        <pc:sldLayoutChg chg="del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406225491" sldId="2147483648"/>
            <pc:sldLayoutMk cId="2874543591" sldId="2147483651"/>
          </pc:sldLayoutMkLst>
        </pc:sldLayoutChg>
        <pc:sldLayoutChg chg="del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406225491" sldId="2147483648"/>
            <pc:sldLayoutMk cId="2280468459" sldId="2147483652"/>
          </pc:sldLayoutMkLst>
        </pc:sldLayoutChg>
        <pc:sldLayoutChg chg="del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406225491" sldId="2147483648"/>
            <pc:sldLayoutMk cId="4022524566" sldId="2147483653"/>
          </pc:sldLayoutMkLst>
        </pc:sldLayoutChg>
        <pc:sldLayoutChg chg="del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406225491" sldId="2147483648"/>
            <pc:sldLayoutMk cId="3449883577" sldId="2147483654"/>
          </pc:sldLayoutMkLst>
        </pc:sldLayoutChg>
        <pc:sldLayoutChg chg="del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406225491" sldId="2147483648"/>
            <pc:sldLayoutMk cId="1307072720" sldId="2147483655"/>
          </pc:sldLayoutMkLst>
        </pc:sldLayoutChg>
        <pc:sldLayoutChg chg="del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406225491" sldId="2147483648"/>
            <pc:sldLayoutMk cId="1008748183" sldId="2147483656"/>
          </pc:sldLayoutMkLst>
        </pc:sldLayoutChg>
        <pc:sldLayoutChg chg="del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406225491" sldId="2147483648"/>
            <pc:sldLayoutMk cId="3344472326" sldId="2147483657"/>
          </pc:sldLayoutMkLst>
        </pc:sldLayoutChg>
        <pc:sldLayoutChg chg="del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406225491" sldId="2147483648"/>
            <pc:sldLayoutMk cId="3750446961" sldId="2147483658"/>
          </pc:sldLayoutMkLst>
        </pc:sldLayoutChg>
        <pc:sldLayoutChg chg="del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406225491" sldId="2147483648"/>
            <pc:sldLayoutMk cId="2567189166" sldId="2147483659"/>
          </pc:sldLayoutMkLst>
        </pc:sldLayoutChg>
      </pc:sldMasterChg>
      <pc:sldMasterChg chg="add replId addSldLayout">
        <pc:chgData name="Jacob Chlebowski" userId="d6bffc96ba4fbc68" providerId="LiveId" clId="{6C720F02-8A56-443F-9FAC-E13A10F868AA}" dt="2025-03-19T16:47:10.593" v="90" actId="26606"/>
        <pc:sldMasterMkLst>
          <pc:docMk/>
          <pc:sldMasterMk cId="3739402525" sldId="2147483660"/>
        </pc:sldMasterMkLst>
        <pc:sldLayoutChg chg="add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3739402525" sldId="2147483660"/>
            <pc:sldLayoutMk cId="2628739312" sldId="2147483661"/>
          </pc:sldLayoutMkLst>
        </pc:sldLayoutChg>
        <pc:sldLayoutChg chg="add replId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3739402525" sldId="2147483660"/>
            <pc:sldLayoutMk cId="3136423835" sldId="2147483662"/>
          </pc:sldLayoutMkLst>
        </pc:sldLayoutChg>
        <pc:sldLayoutChg chg="add replId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3739402525" sldId="2147483660"/>
            <pc:sldLayoutMk cId="1031950690" sldId="2147483663"/>
          </pc:sldLayoutMkLst>
        </pc:sldLayoutChg>
        <pc:sldLayoutChg chg="add replId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3739402525" sldId="2147483660"/>
            <pc:sldLayoutMk cId="4273748415" sldId="2147483664"/>
          </pc:sldLayoutMkLst>
        </pc:sldLayoutChg>
        <pc:sldLayoutChg chg="add replId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3739402525" sldId="2147483660"/>
            <pc:sldLayoutMk cId="451266822" sldId="2147483665"/>
          </pc:sldLayoutMkLst>
        </pc:sldLayoutChg>
        <pc:sldLayoutChg chg="add replId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3739402525" sldId="2147483660"/>
            <pc:sldLayoutMk cId="3907785640" sldId="2147483666"/>
          </pc:sldLayoutMkLst>
        </pc:sldLayoutChg>
        <pc:sldLayoutChg chg="add replId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3739402525" sldId="2147483660"/>
            <pc:sldLayoutMk cId="1943647887" sldId="2147483667"/>
          </pc:sldLayoutMkLst>
        </pc:sldLayoutChg>
        <pc:sldLayoutChg chg="add replId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3739402525" sldId="2147483660"/>
            <pc:sldLayoutMk cId="2382027755" sldId="2147483668"/>
          </pc:sldLayoutMkLst>
        </pc:sldLayoutChg>
        <pc:sldLayoutChg chg="add replId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3739402525" sldId="2147483660"/>
            <pc:sldLayoutMk cId="4107558433" sldId="2147483669"/>
          </pc:sldLayoutMkLst>
        </pc:sldLayoutChg>
        <pc:sldLayoutChg chg="add replId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3739402525" sldId="2147483660"/>
            <pc:sldLayoutMk cId="1565613573" sldId="2147483670"/>
          </pc:sldLayoutMkLst>
        </pc:sldLayoutChg>
        <pc:sldLayoutChg chg="add replId">
          <pc:chgData name="Jacob Chlebowski" userId="d6bffc96ba4fbc68" providerId="LiveId" clId="{6C720F02-8A56-443F-9FAC-E13A10F868AA}" dt="2025-03-19T16:47:10.593" v="90" actId="26606"/>
          <pc:sldLayoutMkLst>
            <pc:docMk/>
            <pc:sldMasterMk cId="3739402525" sldId="2147483660"/>
            <pc:sldLayoutMk cId="3404071168" sldId="2147483671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CE9A64-090D-4064-A787-C97C68E87AEA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2406B75-1AC2-47AC-A4F5-FFCC84260F64}">
      <dgm:prSet/>
      <dgm:spPr/>
      <dgm:t>
        <a:bodyPr/>
        <a:lstStyle/>
        <a:p>
          <a:r>
            <a:rPr lang="en-US"/>
            <a:t>Problem</a:t>
          </a:r>
        </a:p>
      </dgm:t>
    </dgm:pt>
    <dgm:pt modelId="{75A8D5B3-DC4F-4EF6-AA55-53B7B0BA6CBC}" type="parTrans" cxnId="{ECF44CD4-B82E-4EE4-84D7-07CD8250B775}">
      <dgm:prSet/>
      <dgm:spPr/>
      <dgm:t>
        <a:bodyPr/>
        <a:lstStyle/>
        <a:p>
          <a:endParaRPr lang="en-US"/>
        </a:p>
      </dgm:t>
    </dgm:pt>
    <dgm:pt modelId="{99105B59-1CD6-4F47-AC62-EEFF806BA1DC}" type="sibTrans" cxnId="{ECF44CD4-B82E-4EE4-84D7-07CD8250B775}">
      <dgm:prSet/>
      <dgm:spPr/>
      <dgm:t>
        <a:bodyPr/>
        <a:lstStyle/>
        <a:p>
          <a:endParaRPr lang="en-US"/>
        </a:p>
      </dgm:t>
    </dgm:pt>
    <dgm:pt modelId="{D40F9C3B-6465-4813-8B2E-740A602C6DAB}">
      <dgm:prSet/>
      <dgm:spPr/>
      <dgm:t>
        <a:bodyPr/>
        <a:lstStyle/>
        <a:p>
          <a:r>
            <a:rPr lang="en-US"/>
            <a:t>Ransomware introduces over $2 billion in damages to enterprises</a:t>
          </a:r>
        </a:p>
      </dgm:t>
    </dgm:pt>
    <dgm:pt modelId="{FC46CEE9-D128-43F1-A0C6-9251987262E5}" type="parTrans" cxnId="{6FE340ED-5736-4ECE-80E9-0A91A41EE8FD}">
      <dgm:prSet/>
      <dgm:spPr/>
      <dgm:t>
        <a:bodyPr/>
        <a:lstStyle/>
        <a:p>
          <a:endParaRPr lang="en-US"/>
        </a:p>
      </dgm:t>
    </dgm:pt>
    <dgm:pt modelId="{9360DACD-BE59-4584-8077-444B936CFBDF}" type="sibTrans" cxnId="{6FE340ED-5736-4ECE-80E9-0A91A41EE8FD}">
      <dgm:prSet/>
      <dgm:spPr/>
      <dgm:t>
        <a:bodyPr/>
        <a:lstStyle/>
        <a:p>
          <a:endParaRPr lang="en-US"/>
        </a:p>
      </dgm:t>
    </dgm:pt>
    <dgm:pt modelId="{9421592F-19F6-4AA2-9F05-64889B1427BA}">
      <dgm:prSet/>
      <dgm:spPr/>
      <dgm:t>
        <a:bodyPr/>
        <a:lstStyle/>
        <a:p>
          <a:r>
            <a:rPr lang="en-US"/>
            <a:t>Need</a:t>
          </a:r>
        </a:p>
      </dgm:t>
    </dgm:pt>
    <dgm:pt modelId="{AB290619-A041-43D4-8F43-6BE32C9C1DCE}" type="parTrans" cxnId="{85C5E890-B34F-4E99-87F5-4044EAC024F7}">
      <dgm:prSet/>
      <dgm:spPr/>
      <dgm:t>
        <a:bodyPr/>
        <a:lstStyle/>
        <a:p>
          <a:endParaRPr lang="en-US"/>
        </a:p>
      </dgm:t>
    </dgm:pt>
    <dgm:pt modelId="{DA6ECA74-1EAF-4432-B592-2DEDEDA779B8}" type="sibTrans" cxnId="{85C5E890-B34F-4E99-87F5-4044EAC024F7}">
      <dgm:prSet/>
      <dgm:spPr/>
      <dgm:t>
        <a:bodyPr/>
        <a:lstStyle/>
        <a:p>
          <a:endParaRPr lang="en-US"/>
        </a:p>
      </dgm:t>
    </dgm:pt>
    <dgm:pt modelId="{F941DF39-58B9-49E1-8A22-60F03D2FF07D}">
      <dgm:prSet/>
      <dgm:spPr/>
      <dgm:t>
        <a:bodyPr/>
        <a:lstStyle/>
        <a:p>
          <a:r>
            <a:rPr lang="en-US"/>
            <a:t>IT Administrators need a scalable way to secure organization’s assets to reduce the cost in damages</a:t>
          </a:r>
        </a:p>
      </dgm:t>
    </dgm:pt>
    <dgm:pt modelId="{A9073343-1008-4110-BCF9-75678D163320}" type="parTrans" cxnId="{0A295148-AF5E-49F0-98A6-60D27A559DCC}">
      <dgm:prSet/>
      <dgm:spPr/>
      <dgm:t>
        <a:bodyPr/>
        <a:lstStyle/>
        <a:p>
          <a:endParaRPr lang="en-US"/>
        </a:p>
      </dgm:t>
    </dgm:pt>
    <dgm:pt modelId="{B5E0A4B6-ABA5-4FAA-8407-60441A9D32D9}" type="sibTrans" cxnId="{0A295148-AF5E-49F0-98A6-60D27A559DCC}">
      <dgm:prSet/>
      <dgm:spPr/>
      <dgm:t>
        <a:bodyPr/>
        <a:lstStyle/>
        <a:p>
          <a:endParaRPr lang="en-US"/>
        </a:p>
      </dgm:t>
    </dgm:pt>
    <dgm:pt modelId="{EEF81EFA-B117-43E8-BB98-A566774C3B01}">
      <dgm:prSet/>
      <dgm:spPr/>
      <dgm:t>
        <a:bodyPr/>
        <a:lstStyle/>
        <a:p>
          <a:r>
            <a:rPr lang="en-US"/>
            <a:t>Observation of anomalous activity (My Team)</a:t>
          </a:r>
        </a:p>
      </dgm:t>
    </dgm:pt>
    <dgm:pt modelId="{A04F5928-984B-489F-9064-E91808638872}" type="parTrans" cxnId="{CC2F7FA2-770A-4217-B43D-ACBC3C3AD6AC}">
      <dgm:prSet/>
      <dgm:spPr/>
      <dgm:t>
        <a:bodyPr/>
        <a:lstStyle/>
        <a:p>
          <a:endParaRPr lang="en-US"/>
        </a:p>
      </dgm:t>
    </dgm:pt>
    <dgm:pt modelId="{17AC3E57-E09E-4038-8891-6C4A17EFD7BE}" type="sibTrans" cxnId="{CC2F7FA2-770A-4217-B43D-ACBC3C3AD6AC}">
      <dgm:prSet/>
      <dgm:spPr/>
      <dgm:t>
        <a:bodyPr/>
        <a:lstStyle/>
        <a:p>
          <a:endParaRPr lang="en-US"/>
        </a:p>
      </dgm:t>
    </dgm:pt>
    <dgm:pt modelId="{731BB473-E2DF-4704-A77A-FB68E1045D47}" type="pres">
      <dgm:prSet presAssocID="{19CE9A64-090D-4064-A787-C97C68E87AEA}" presName="linear" presStyleCnt="0">
        <dgm:presLayoutVars>
          <dgm:animLvl val="lvl"/>
          <dgm:resizeHandles val="exact"/>
        </dgm:presLayoutVars>
      </dgm:prSet>
      <dgm:spPr/>
    </dgm:pt>
    <dgm:pt modelId="{8954C346-CB02-44D9-8A63-269ACDC2374A}" type="pres">
      <dgm:prSet presAssocID="{32406B75-1AC2-47AC-A4F5-FFCC84260F6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96E20FC-8E84-4FFE-8883-96B26D1DAC80}" type="pres">
      <dgm:prSet presAssocID="{32406B75-1AC2-47AC-A4F5-FFCC84260F64}" presName="childText" presStyleLbl="revTx" presStyleIdx="0" presStyleCnt="2">
        <dgm:presLayoutVars>
          <dgm:bulletEnabled val="1"/>
        </dgm:presLayoutVars>
      </dgm:prSet>
      <dgm:spPr/>
    </dgm:pt>
    <dgm:pt modelId="{ED949607-FF3C-4DAB-A9E4-265A629637D1}" type="pres">
      <dgm:prSet presAssocID="{9421592F-19F6-4AA2-9F05-64889B1427B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8FED84C-1FB7-40F7-9AB3-312B6F3793AF}" type="pres">
      <dgm:prSet presAssocID="{9421592F-19F6-4AA2-9F05-64889B1427BA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3FC08A38-0BE2-4240-B7FF-3CF696347C7D}" type="presOf" srcId="{19CE9A64-090D-4064-A787-C97C68E87AEA}" destId="{731BB473-E2DF-4704-A77A-FB68E1045D47}" srcOrd="0" destOrd="0" presId="urn:microsoft.com/office/officeart/2005/8/layout/vList2"/>
    <dgm:cxn modelId="{0A295148-AF5E-49F0-98A6-60D27A559DCC}" srcId="{9421592F-19F6-4AA2-9F05-64889B1427BA}" destId="{F941DF39-58B9-49E1-8A22-60F03D2FF07D}" srcOrd="0" destOrd="0" parTransId="{A9073343-1008-4110-BCF9-75678D163320}" sibTransId="{B5E0A4B6-ABA5-4FAA-8407-60441A9D32D9}"/>
    <dgm:cxn modelId="{119DB557-D867-4734-8FFD-3916F3F6DCA3}" type="presOf" srcId="{9421592F-19F6-4AA2-9F05-64889B1427BA}" destId="{ED949607-FF3C-4DAB-A9E4-265A629637D1}" srcOrd="0" destOrd="0" presId="urn:microsoft.com/office/officeart/2005/8/layout/vList2"/>
    <dgm:cxn modelId="{6A7CBF58-6398-4F47-995C-1200B578B660}" type="presOf" srcId="{D40F9C3B-6465-4813-8B2E-740A602C6DAB}" destId="{796E20FC-8E84-4FFE-8883-96B26D1DAC80}" srcOrd="0" destOrd="0" presId="urn:microsoft.com/office/officeart/2005/8/layout/vList2"/>
    <dgm:cxn modelId="{85C5E890-B34F-4E99-87F5-4044EAC024F7}" srcId="{19CE9A64-090D-4064-A787-C97C68E87AEA}" destId="{9421592F-19F6-4AA2-9F05-64889B1427BA}" srcOrd="1" destOrd="0" parTransId="{AB290619-A041-43D4-8F43-6BE32C9C1DCE}" sibTransId="{DA6ECA74-1EAF-4432-B592-2DEDEDA779B8}"/>
    <dgm:cxn modelId="{7E577C96-CE30-4267-B2E1-1FB081B340A2}" type="presOf" srcId="{EEF81EFA-B117-43E8-BB98-A566774C3B01}" destId="{F8FED84C-1FB7-40F7-9AB3-312B6F3793AF}" srcOrd="0" destOrd="1" presId="urn:microsoft.com/office/officeart/2005/8/layout/vList2"/>
    <dgm:cxn modelId="{B77A749E-5B83-4A93-AC59-838793284E6D}" type="presOf" srcId="{32406B75-1AC2-47AC-A4F5-FFCC84260F64}" destId="{8954C346-CB02-44D9-8A63-269ACDC2374A}" srcOrd="0" destOrd="0" presId="urn:microsoft.com/office/officeart/2005/8/layout/vList2"/>
    <dgm:cxn modelId="{CC2F7FA2-770A-4217-B43D-ACBC3C3AD6AC}" srcId="{9421592F-19F6-4AA2-9F05-64889B1427BA}" destId="{EEF81EFA-B117-43E8-BB98-A566774C3B01}" srcOrd="1" destOrd="0" parTransId="{A04F5928-984B-489F-9064-E91808638872}" sibTransId="{17AC3E57-E09E-4038-8891-6C4A17EFD7BE}"/>
    <dgm:cxn modelId="{579A22C5-A0C2-4BE6-9F2B-562CB445CF09}" type="presOf" srcId="{F941DF39-58B9-49E1-8A22-60F03D2FF07D}" destId="{F8FED84C-1FB7-40F7-9AB3-312B6F3793AF}" srcOrd="0" destOrd="0" presId="urn:microsoft.com/office/officeart/2005/8/layout/vList2"/>
    <dgm:cxn modelId="{ECF44CD4-B82E-4EE4-84D7-07CD8250B775}" srcId="{19CE9A64-090D-4064-A787-C97C68E87AEA}" destId="{32406B75-1AC2-47AC-A4F5-FFCC84260F64}" srcOrd="0" destOrd="0" parTransId="{75A8D5B3-DC4F-4EF6-AA55-53B7B0BA6CBC}" sibTransId="{99105B59-1CD6-4F47-AC62-EEFF806BA1DC}"/>
    <dgm:cxn modelId="{6FE340ED-5736-4ECE-80E9-0A91A41EE8FD}" srcId="{32406B75-1AC2-47AC-A4F5-FFCC84260F64}" destId="{D40F9C3B-6465-4813-8B2E-740A602C6DAB}" srcOrd="0" destOrd="0" parTransId="{FC46CEE9-D128-43F1-A0C6-9251987262E5}" sibTransId="{9360DACD-BE59-4584-8077-444B936CFBDF}"/>
    <dgm:cxn modelId="{F486903A-3E43-44C8-B359-AE3EA37435ED}" type="presParOf" srcId="{731BB473-E2DF-4704-A77A-FB68E1045D47}" destId="{8954C346-CB02-44D9-8A63-269ACDC2374A}" srcOrd="0" destOrd="0" presId="urn:microsoft.com/office/officeart/2005/8/layout/vList2"/>
    <dgm:cxn modelId="{3DC4975A-9A6A-4643-A91A-73B1AAEFA1EF}" type="presParOf" srcId="{731BB473-E2DF-4704-A77A-FB68E1045D47}" destId="{796E20FC-8E84-4FFE-8883-96B26D1DAC80}" srcOrd="1" destOrd="0" presId="urn:microsoft.com/office/officeart/2005/8/layout/vList2"/>
    <dgm:cxn modelId="{981D1D12-9120-468A-9B37-9CCE9EE793CC}" type="presParOf" srcId="{731BB473-E2DF-4704-A77A-FB68E1045D47}" destId="{ED949607-FF3C-4DAB-A9E4-265A629637D1}" srcOrd="2" destOrd="0" presId="urn:microsoft.com/office/officeart/2005/8/layout/vList2"/>
    <dgm:cxn modelId="{3E6B7F7C-150F-4E72-954B-23C6051CD01A}" type="presParOf" srcId="{731BB473-E2DF-4704-A77A-FB68E1045D47}" destId="{F8FED84C-1FB7-40F7-9AB3-312B6F3793A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B0F477-7209-4551-A38E-43ADF4B948A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3537B9D-62E3-413E-B730-F7B7147B1DF0}">
      <dgm:prSet/>
      <dgm:spPr/>
      <dgm:t>
        <a:bodyPr/>
        <a:lstStyle/>
        <a:p>
          <a:r>
            <a:rPr lang="en-US"/>
            <a:t>Current MQP?</a:t>
          </a:r>
        </a:p>
      </dgm:t>
    </dgm:pt>
    <dgm:pt modelId="{880ACCDF-1B5B-456E-B78A-6E86A99147F8}" type="parTrans" cxnId="{0DDC5B74-B910-4CB1-B8F5-FB62D2722157}">
      <dgm:prSet/>
      <dgm:spPr/>
      <dgm:t>
        <a:bodyPr/>
        <a:lstStyle/>
        <a:p>
          <a:endParaRPr lang="en-US"/>
        </a:p>
      </dgm:t>
    </dgm:pt>
    <dgm:pt modelId="{B89178A3-0393-41B9-93D2-01BC25751CFE}" type="sibTrans" cxnId="{0DDC5B74-B910-4CB1-B8F5-FB62D2722157}">
      <dgm:prSet/>
      <dgm:spPr/>
      <dgm:t>
        <a:bodyPr/>
        <a:lstStyle/>
        <a:p>
          <a:endParaRPr lang="en-US"/>
        </a:p>
      </dgm:t>
    </dgm:pt>
    <dgm:pt modelId="{9059E8A3-07D9-46ED-A142-54CD2F32BAF4}">
      <dgm:prSet/>
      <dgm:spPr/>
      <dgm:t>
        <a:bodyPr/>
        <a:lstStyle/>
        <a:p>
          <a:r>
            <a:rPr lang="en-US"/>
            <a:t>Possible use of LLM to determine when user activity can lead to a ransomware attack (zero-day)</a:t>
          </a:r>
        </a:p>
      </dgm:t>
    </dgm:pt>
    <dgm:pt modelId="{84E5ECC7-A52D-442B-AEEF-EA5AD492CD54}" type="parTrans" cxnId="{64AE0178-330D-47DA-87C9-ED574E1D2234}">
      <dgm:prSet/>
      <dgm:spPr/>
      <dgm:t>
        <a:bodyPr/>
        <a:lstStyle/>
        <a:p>
          <a:endParaRPr lang="en-US"/>
        </a:p>
      </dgm:t>
    </dgm:pt>
    <dgm:pt modelId="{824CFEAB-A02A-4140-8D8F-18B45A78B47F}" type="sibTrans" cxnId="{64AE0178-330D-47DA-87C9-ED574E1D2234}">
      <dgm:prSet/>
      <dgm:spPr/>
      <dgm:t>
        <a:bodyPr/>
        <a:lstStyle/>
        <a:p>
          <a:endParaRPr lang="en-US"/>
        </a:p>
      </dgm:t>
    </dgm:pt>
    <dgm:pt modelId="{C94210AE-758C-4980-8615-3D0A7CAF28B4}" type="pres">
      <dgm:prSet presAssocID="{C5B0F477-7209-4551-A38E-43ADF4B948AF}" presName="linear" presStyleCnt="0">
        <dgm:presLayoutVars>
          <dgm:animLvl val="lvl"/>
          <dgm:resizeHandles val="exact"/>
        </dgm:presLayoutVars>
      </dgm:prSet>
      <dgm:spPr/>
    </dgm:pt>
    <dgm:pt modelId="{2364FBFD-8C03-4FD1-A1EC-147B71A112E0}" type="pres">
      <dgm:prSet presAssocID="{B3537B9D-62E3-413E-B730-F7B7147B1DF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BE87D13-10AD-47AD-9C75-1B2695AE66E6}" type="pres">
      <dgm:prSet presAssocID="{B89178A3-0393-41B9-93D2-01BC25751CFE}" presName="spacer" presStyleCnt="0"/>
      <dgm:spPr/>
    </dgm:pt>
    <dgm:pt modelId="{71191A2D-AB33-407F-92D7-1AB35E204577}" type="pres">
      <dgm:prSet presAssocID="{9059E8A3-07D9-46ED-A142-54CD2F32BAF4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BBD4416-4529-49A9-A0D3-419993E4BBEC}" type="presOf" srcId="{9059E8A3-07D9-46ED-A142-54CD2F32BAF4}" destId="{71191A2D-AB33-407F-92D7-1AB35E204577}" srcOrd="0" destOrd="0" presId="urn:microsoft.com/office/officeart/2005/8/layout/vList2"/>
    <dgm:cxn modelId="{10C05F2A-A5E9-46E7-9776-4691E4C505D1}" type="presOf" srcId="{C5B0F477-7209-4551-A38E-43ADF4B948AF}" destId="{C94210AE-758C-4980-8615-3D0A7CAF28B4}" srcOrd="0" destOrd="0" presId="urn:microsoft.com/office/officeart/2005/8/layout/vList2"/>
    <dgm:cxn modelId="{3E900540-F33C-45FE-BC4F-62638EEB49DC}" type="presOf" srcId="{B3537B9D-62E3-413E-B730-F7B7147B1DF0}" destId="{2364FBFD-8C03-4FD1-A1EC-147B71A112E0}" srcOrd="0" destOrd="0" presId="urn:microsoft.com/office/officeart/2005/8/layout/vList2"/>
    <dgm:cxn modelId="{0DDC5B74-B910-4CB1-B8F5-FB62D2722157}" srcId="{C5B0F477-7209-4551-A38E-43ADF4B948AF}" destId="{B3537B9D-62E3-413E-B730-F7B7147B1DF0}" srcOrd="0" destOrd="0" parTransId="{880ACCDF-1B5B-456E-B78A-6E86A99147F8}" sibTransId="{B89178A3-0393-41B9-93D2-01BC25751CFE}"/>
    <dgm:cxn modelId="{64AE0178-330D-47DA-87C9-ED574E1D2234}" srcId="{C5B0F477-7209-4551-A38E-43ADF4B948AF}" destId="{9059E8A3-07D9-46ED-A142-54CD2F32BAF4}" srcOrd="1" destOrd="0" parTransId="{84E5ECC7-A52D-442B-AEEF-EA5AD492CD54}" sibTransId="{824CFEAB-A02A-4140-8D8F-18B45A78B47F}"/>
    <dgm:cxn modelId="{4755B106-D455-4D9A-8E61-0112E45C399A}" type="presParOf" srcId="{C94210AE-758C-4980-8615-3D0A7CAF28B4}" destId="{2364FBFD-8C03-4FD1-A1EC-147B71A112E0}" srcOrd="0" destOrd="0" presId="urn:microsoft.com/office/officeart/2005/8/layout/vList2"/>
    <dgm:cxn modelId="{CFCF1C9F-DABC-4E13-8C2A-6D235A398584}" type="presParOf" srcId="{C94210AE-758C-4980-8615-3D0A7CAF28B4}" destId="{4BE87D13-10AD-47AD-9C75-1B2695AE66E6}" srcOrd="1" destOrd="0" presId="urn:microsoft.com/office/officeart/2005/8/layout/vList2"/>
    <dgm:cxn modelId="{D58A047F-4DB8-497B-BEAB-B3A84DEB0220}" type="presParOf" srcId="{C94210AE-758C-4980-8615-3D0A7CAF28B4}" destId="{71191A2D-AB33-407F-92D7-1AB35E204577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54C346-CB02-44D9-8A63-269ACDC2374A}">
      <dsp:nvSpPr>
        <dsp:cNvPr id="0" name=""/>
        <dsp:cNvSpPr/>
      </dsp:nvSpPr>
      <dsp:spPr>
        <a:xfrm>
          <a:off x="0" y="76637"/>
          <a:ext cx="7301068" cy="88744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Problem</a:t>
          </a:r>
        </a:p>
      </dsp:txBody>
      <dsp:txXfrm>
        <a:off x="43321" y="119958"/>
        <a:ext cx="7214426" cy="800803"/>
      </dsp:txXfrm>
    </dsp:sp>
    <dsp:sp modelId="{796E20FC-8E84-4FFE-8883-96B26D1DAC80}">
      <dsp:nvSpPr>
        <dsp:cNvPr id="0" name=""/>
        <dsp:cNvSpPr/>
      </dsp:nvSpPr>
      <dsp:spPr>
        <a:xfrm>
          <a:off x="0" y="964082"/>
          <a:ext cx="7301068" cy="899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809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/>
            <a:t>Ransomware introduces over $2 billion in damages to enterprises</a:t>
          </a:r>
        </a:p>
      </dsp:txBody>
      <dsp:txXfrm>
        <a:off x="0" y="964082"/>
        <a:ext cx="7301068" cy="899932"/>
      </dsp:txXfrm>
    </dsp:sp>
    <dsp:sp modelId="{ED949607-FF3C-4DAB-A9E4-265A629637D1}">
      <dsp:nvSpPr>
        <dsp:cNvPr id="0" name=""/>
        <dsp:cNvSpPr/>
      </dsp:nvSpPr>
      <dsp:spPr>
        <a:xfrm>
          <a:off x="0" y="1864014"/>
          <a:ext cx="7301068" cy="887445"/>
        </a:xfrm>
        <a:prstGeom prst="roundRect">
          <a:avLst/>
        </a:prstGeom>
        <a:solidFill>
          <a:schemeClr val="accent2">
            <a:hueOff val="-10369007"/>
            <a:satOff val="-20408"/>
            <a:lumOff val="1274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Need</a:t>
          </a:r>
        </a:p>
      </dsp:txBody>
      <dsp:txXfrm>
        <a:off x="43321" y="1907335"/>
        <a:ext cx="7214426" cy="800803"/>
      </dsp:txXfrm>
    </dsp:sp>
    <dsp:sp modelId="{F8FED84C-1FB7-40F7-9AB3-312B6F3793AF}">
      <dsp:nvSpPr>
        <dsp:cNvPr id="0" name=""/>
        <dsp:cNvSpPr/>
      </dsp:nvSpPr>
      <dsp:spPr>
        <a:xfrm>
          <a:off x="0" y="2751459"/>
          <a:ext cx="7301068" cy="2182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809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/>
            <a:t>IT Administrators need a scalable way to secure organization’s assets to reduce the cost in damages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/>
            <a:t>Observation of anomalous activity (My Team)</a:t>
          </a:r>
        </a:p>
      </dsp:txBody>
      <dsp:txXfrm>
        <a:off x="0" y="2751459"/>
        <a:ext cx="7301068" cy="21828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64FBFD-8C03-4FD1-A1EC-147B71A112E0}">
      <dsp:nvSpPr>
        <dsp:cNvPr id="0" name=""/>
        <dsp:cNvSpPr/>
      </dsp:nvSpPr>
      <dsp:spPr>
        <a:xfrm>
          <a:off x="0" y="69923"/>
          <a:ext cx="6141429" cy="239550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Current MQP?</a:t>
          </a:r>
        </a:p>
      </dsp:txBody>
      <dsp:txXfrm>
        <a:off x="116939" y="186862"/>
        <a:ext cx="5907551" cy="2161623"/>
      </dsp:txXfrm>
    </dsp:sp>
    <dsp:sp modelId="{71191A2D-AB33-407F-92D7-1AB35E204577}">
      <dsp:nvSpPr>
        <dsp:cNvPr id="0" name=""/>
        <dsp:cNvSpPr/>
      </dsp:nvSpPr>
      <dsp:spPr>
        <a:xfrm>
          <a:off x="0" y="2563345"/>
          <a:ext cx="6141429" cy="2395501"/>
        </a:xfrm>
        <a:prstGeom prst="roundRect">
          <a:avLst/>
        </a:prstGeom>
        <a:solidFill>
          <a:schemeClr val="accent2">
            <a:hueOff val="-10369007"/>
            <a:satOff val="-20408"/>
            <a:lumOff val="1274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Possible use of LLM to determine when user activity can lead to a ransomware attack (zero-day)</a:t>
          </a:r>
        </a:p>
      </dsp:txBody>
      <dsp:txXfrm>
        <a:off x="116939" y="2680284"/>
        <a:ext cx="5907551" cy="21616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AE1851-A3B9-4A0F-8B7D-8DC4988BD4FF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BA3954-E620-4659-84C5-36DFACFC3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01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-This is a presentation on my MQP project</a:t>
            </a:r>
          </a:p>
          <a:p>
            <a:r>
              <a:rPr lang="en-US" dirty="0"/>
              <a:t>-I was originally going to do a presentation on MITRE, but it was a few years ago and the project was BASIC (come to me with questions about my experience)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A3954-E620-4659-84C5-36DFACFC3E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55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-MAIN PROBLEM and NEED</a:t>
            </a:r>
          </a:p>
          <a:p>
            <a:r>
              <a:rPr lang="en-US" dirty="0"/>
              <a:t>-Other teams did focus on isolating applications and configuring network policies for security, but…</a:t>
            </a:r>
          </a:p>
          <a:p>
            <a:r>
              <a:rPr lang="en-US" dirty="0"/>
              <a:t>-My team focused on how IT administrators can better observe anomalous activity, with the utilization of VMs (REGULAR USERS WON’T UNDERSTAND WHAT A VM IS)</a:t>
            </a:r>
          </a:p>
          <a:p>
            <a:r>
              <a:rPr lang="en-US" dirty="0"/>
              <a:t>	-RQ1: With the sensors available in the sandbox, what amount of information is need to distinguish different scenarios (AKA ransomware attacks)?</a:t>
            </a:r>
          </a:p>
          <a:p>
            <a:r>
              <a:rPr lang="en-US" dirty="0"/>
              <a:t>	-RQ2: Can our solution distinguish aligned and non-aligned UI activity?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A3954-E620-4659-84C5-36DFACFC3EE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987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3 Components. WE GLUED pre-existing tools with our own implementations for a solution that can graph time-series data based on anomalous file-system modifications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A3954-E620-4659-84C5-36DFACFC3EE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46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-And our results were a time-series graph that represents background processes as well as user interactions</a:t>
            </a:r>
          </a:p>
          <a:p>
            <a:r>
              <a:rPr lang="en-US" dirty="0"/>
              <a:t>-THIS IS A NOVELTY BECAUSE no research in the past has compared USER ACTIVITY with MALICIOU ACTIVITY (TO FIND CORRELATIONS)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A3954-E620-4659-84C5-36DFACFC3EE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3890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-our other result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BA3954-E620-4659-84C5-36DFACFC3EE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869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71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423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739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13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558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027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3/19/2025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47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8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3/19/2025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266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48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50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402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Computer Servers">
            <a:extLst>
              <a:ext uri="{FF2B5EF4-FFF2-40B4-BE49-F238E27FC236}">
                <a16:creationId xmlns:a16="http://schemas.microsoft.com/office/drawing/2014/main" id="{0557A7C0-E9CF-5745-7D4B-BE0232843F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-1" b="25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7992A9-1E8C-4E57-B4F4-EE2D38E50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066607-D95A-701A-AD06-4BE58FE1F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200">
                <a:solidFill>
                  <a:srgbClr val="FFFFFF"/>
                </a:solidFill>
              </a:rPr>
              <a:t>Isolation-Centric Operating Systems for the Enterprise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AA0A1D-CE77-6E7F-814F-D8935F8BC2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870" y="4482450"/>
            <a:ext cx="5040785" cy="1724029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Jacob Chlebowski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21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17D949E-564D-4503-A64E-D22FA3232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4B2C8-A471-8939-F7C2-136730601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978408"/>
            <a:ext cx="3154680" cy="4069080"/>
          </a:xfrm>
        </p:spPr>
        <p:txBody>
          <a:bodyPr anchor="t">
            <a:normAutofit/>
          </a:bodyPr>
          <a:lstStyle/>
          <a:p>
            <a:r>
              <a:rPr lang="en-US" sz="4000" dirty="0"/>
              <a:t>Problem and Need for Solution(s)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8EEB27-9249-8B3A-C8C2-18F9DC48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482CAC-96FF-EBE5-E97D-0BE2B8A51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99535"/>
            <a:ext cx="1115568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A26A0CAD-D2D7-4F2F-8C7F-9C281CDC33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0989209"/>
              </p:ext>
            </p:extLst>
          </p:nvPr>
        </p:nvGraphicFramePr>
        <p:xfrm>
          <a:off x="4384964" y="978406"/>
          <a:ext cx="7301068" cy="5010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66822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9297F34-7055-2147-5796-3064F8CE393E}"/>
              </a:ext>
            </a:extLst>
          </p:cNvPr>
          <p:cNvCxnSpPr>
            <a:cxnSpLocks/>
          </p:cNvCxnSpPr>
          <p:nvPr/>
        </p:nvCxnSpPr>
        <p:spPr>
          <a:xfrm flipV="1">
            <a:off x="4676503" y="4010297"/>
            <a:ext cx="2795451" cy="130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2383B0-07B9-E341-02D8-D12657B1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Novel Solution</a:t>
            </a:r>
          </a:p>
        </p:txBody>
      </p:sp>
      <p:pic>
        <p:nvPicPr>
          <p:cNvPr id="1026" name="Picture 2" descr="Cuckoo Sandbox Overview">
            <a:extLst>
              <a:ext uri="{FF2B5EF4-FFF2-40B4-BE49-F238E27FC236}">
                <a16:creationId xmlns:a16="http://schemas.microsoft.com/office/drawing/2014/main" id="{8118F342-8FC0-E9F4-71A8-1873CFFD6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327" y="969349"/>
            <a:ext cx="6096000" cy="221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0CFC79-B312-BA65-377E-657971AE7C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1862" y="3570675"/>
            <a:ext cx="3559986" cy="15537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E01BA4-7D9B-DE23-A50E-9CCC250AAE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535486"/>
            <a:ext cx="5587534" cy="159396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B38FBFE-065C-A578-0CDD-E11687C10159}"/>
              </a:ext>
            </a:extLst>
          </p:cNvPr>
          <p:cNvSpPr txBox="1"/>
          <p:nvPr/>
        </p:nvSpPr>
        <p:spPr>
          <a:xfrm>
            <a:off x="6096000" y="188217"/>
            <a:ext cx="28738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Ransomware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9E6AD6-7E1E-DD2F-7B4F-CD2B6F36A741}"/>
              </a:ext>
            </a:extLst>
          </p:cNvPr>
          <p:cNvCxnSpPr>
            <a:cxnSpLocks/>
          </p:cNvCxnSpPr>
          <p:nvPr/>
        </p:nvCxnSpPr>
        <p:spPr>
          <a:xfrm flipV="1">
            <a:off x="4365327" y="2625634"/>
            <a:ext cx="1606437" cy="13417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EF39DBA-535B-C387-6A94-5DDEF383F531}"/>
              </a:ext>
            </a:extLst>
          </p:cNvPr>
          <p:cNvCxnSpPr>
            <a:cxnSpLocks/>
          </p:cNvCxnSpPr>
          <p:nvPr/>
        </p:nvCxnSpPr>
        <p:spPr>
          <a:xfrm flipH="1" flipV="1">
            <a:off x="8268789" y="2785855"/>
            <a:ext cx="1117720" cy="11815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633922B-6E73-1A8E-0E51-6CF8B58E7713}"/>
              </a:ext>
            </a:extLst>
          </p:cNvPr>
          <p:cNvCxnSpPr>
            <a:cxnSpLocks/>
          </p:cNvCxnSpPr>
          <p:nvPr/>
        </p:nvCxnSpPr>
        <p:spPr>
          <a:xfrm>
            <a:off x="7291807" y="772992"/>
            <a:ext cx="0" cy="7786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2A59CBA-3550-5CEE-76BE-E5961BFB149F}"/>
              </a:ext>
            </a:extLst>
          </p:cNvPr>
          <p:cNvCxnSpPr>
            <a:cxnSpLocks/>
          </p:cNvCxnSpPr>
          <p:nvPr/>
        </p:nvCxnSpPr>
        <p:spPr>
          <a:xfrm>
            <a:off x="5663288" y="4023360"/>
            <a:ext cx="0" cy="26471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493DF282-A74F-ABB6-9A06-C56DB0087815}"/>
              </a:ext>
            </a:extLst>
          </p:cNvPr>
          <p:cNvSpPr txBox="1"/>
          <p:nvPr/>
        </p:nvSpPr>
        <p:spPr>
          <a:xfrm>
            <a:off x="5971764" y="6126480"/>
            <a:ext cx="1996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Result…</a:t>
            </a:r>
          </a:p>
        </p:txBody>
      </p:sp>
    </p:spTree>
    <p:extLst>
      <p:ext uri="{BB962C8B-B14F-4D97-AF65-F5344CB8AC3E}">
        <p14:creationId xmlns:p14="http://schemas.microsoft.com/office/powerpoint/2010/main" val="2658325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Rectangle 2056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5" name="Rectangle 2064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36642B-AF64-A415-9D46-66E6D42BD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8" y="500846"/>
            <a:ext cx="7726680" cy="106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Results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EA52592-96C9-E5C9-6635-AF9D004D5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7869" y="1279048"/>
            <a:ext cx="10347355" cy="5354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7" name="Freeform: Shape 2066">
            <a:extLst>
              <a:ext uri="{FF2B5EF4-FFF2-40B4-BE49-F238E27FC236}">
                <a16:creationId xmlns:a16="http://schemas.microsoft.com/office/drawing/2014/main" id="{DCC11005-BC53-5976-9587-FB0B62EF6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503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A28DC8-C37C-786B-CCD4-DFEB1242A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80692-C75B-6519-7ADC-EEB1267A1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514691"/>
            <a:ext cx="7726680" cy="106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944F0F-6D4D-9ACC-526A-9277F7847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7870" y="1272209"/>
            <a:ext cx="10490148" cy="5428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868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7AA97-89A7-45C1-B813-BFF6C23D7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F89462-71C3-A024-AFF9-C621EC6A6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6159"/>
            <a:ext cx="4288536" cy="3361171"/>
          </a:xfrm>
        </p:spPr>
        <p:txBody>
          <a:bodyPr>
            <a:normAutofit/>
          </a:bodyPr>
          <a:lstStyle/>
          <a:p>
            <a:r>
              <a:rPr lang="en-US" dirty="0"/>
              <a:t>Future Work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1E908F-EF1E-2FDB-BE4D-3F4C56B2F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A2980E-8F82-6B7D-A838-277407403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99535"/>
            <a:ext cx="1115568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FF99720-FC70-04B5-28C1-8087D15703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24920"/>
              </p:ext>
            </p:extLst>
          </p:nvPr>
        </p:nvGraphicFramePr>
        <p:xfrm>
          <a:off x="5532120" y="978408"/>
          <a:ext cx="6141430" cy="50287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75642272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292</Words>
  <Application>Microsoft Office PowerPoint</Application>
  <PresentationFormat>Widescreen</PresentationFormat>
  <Paragraphs>32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Arial</vt:lpstr>
      <vt:lpstr>Bierstadt</vt:lpstr>
      <vt:lpstr>GestaltVTI</vt:lpstr>
      <vt:lpstr>Isolation-Centric Operating Systems for the Enterprise</vt:lpstr>
      <vt:lpstr>Problem and Need for Solution(s)</vt:lpstr>
      <vt:lpstr>Our Novel Solution</vt:lpstr>
      <vt:lpstr>Results</vt:lpstr>
      <vt:lpstr>Results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Jacob Chlebowski</dc:creator>
  <cp:lastModifiedBy>Jacob Chlebowski</cp:lastModifiedBy>
  <cp:revision>1</cp:revision>
  <dcterms:created xsi:type="dcterms:W3CDTF">2025-03-19T16:45:33Z</dcterms:created>
  <dcterms:modified xsi:type="dcterms:W3CDTF">2025-03-19T17:41:43Z</dcterms:modified>
</cp:coreProperties>
</file>

<file path=docProps/thumbnail.jpeg>
</file>